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17D5C-AED4-4E8C-9B22-A9760197C61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17D5C-AED4-4E8C-9B22-A9760197C617}" type="datetimeFigureOut">
              <a:rPr lang="en-US" smtClean="0"/>
              <a:pPr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8B079-BDA5-433C-8D7F-73DA787D3D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4636"/>
            <a:ext cx="7772400" cy="1470025"/>
          </a:xfrm>
        </p:spPr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</a:rPr>
              <a:t>WW1 Weapons Advertisement </a:t>
            </a:r>
            <a:endParaRPr lang="en-US" u="sng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305800" cy="4191000"/>
          </a:xfrm>
        </p:spPr>
        <p:txBody>
          <a:bodyPr>
            <a:normAutofit fontScale="6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You will be assigned a partner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You will randomly choose an advancement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You will create a </a:t>
            </a:r>
            <a:r>
              <a:rPr lang="en-US" u="sng" dirty="0" smtClean="0">
                <a:solidFill>
                  <a:schemeClr val="bg1"/>
                </a:solidFill>
              </a:rPr>
              <a:t>sales flyer or promotion </a:t>
            </a:r>
            <a:r>
              <a:rPr lang="en-US" dirty="0" smtClean="0">
                <a:solidFill>
                  <a:schemeClr val="bg1"/>
                </a:solidFill>
              </a:rPr>
              <a:t>(via PPT) convincing the US government that they should purchase from you, a defense contractor/weapons manufacturer, your new and innovative armament!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2-3 pictures of it (It is an advertisement….make it visual and informative)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What is it and what does it do?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What are the advantages?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Create a SLOGAN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Use slang from the </a:t>
            </a:r>
            <a:r>
              <a:rPr lang="en-US" dirty="0" smtClean="0">
                <a:solidFill>
                  <a:schemeClr val="bg1"/>
                </a:solidFill>
              </a:rPr>
              <a:t>era</a:t>
            </a:r>
          </a:p>
          <a:p>
            <a:pPr marL="514350" indent="-514350" algn="l">
              <a:buAutoNum type="arabicPeriod"/>
            </a:pPr>
            <a:r>
              <a:rPr lang="en-US" smtClean="0">
                <a:solidFill>
                  <a:schemeClr val="bg1"/>
                </a:solidFill>
              </a:rPr>
              <a:t>Contact info</a:t>
            </a:r>
            <a:endParaRPr lang="en-US" dirty="0">
              <a:solidFill>
                <a:schemeClr val="bg1"/>
              </a:solidFill>
            </a:endParaRPr>
          </a:p>
          <a:p>
            <a:pPr marL="514350" indent="-51435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Complete all of the requirements on </a:t>
            </a:r>
            <a:r>
              <a:rPr lang="en-US" b="1" u="sng" dirty="0" smtClean="0">
                <a:solidFill>
                  <a:schemeClr val="bg1"/>
                </a:solidFill>
              </a:rPr>
              <a:t>1 slide!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b="1" u="sng" dirty="0" smtClean="0">
                <a:solidFill>
                  <a:schemeClr val="bg1"/>
                </a:solidFill>
              </a:rPr>
              <a:t>30 POINTS!</a:t>
            </a:r>
            <a:endParaRPr lang="en-US" b="1" u="sng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1.bp.blogspot.com/_LwO__O5aDMQ/S7NcxpkBQrI/AAAAAAAAAJI/Ip7z6y3oTok/s1600/stark-industries-napkin-memo-fu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124200"/>
            <a:ext cx="2527574" cy="2485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c2.staticflickr.com/4/3433/3184624597_3c534d4b7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953000"/>
            <a:ext cx="3886200" cy="15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c1.staticflickr.com/9/8465/8102481961_ac70f5edc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189253"/>
            <a:ext cx="2095500" cy="1177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101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WW1 Weapons Advertisement 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Revolution - Advancements</dc:title>
  <dc:creator>JODONNELLY</dc:creator>
  <cp:lastModifiedBy>DONNELLY, JOHN</cp:lastModifiedBy>
  <cp:revision>10</cp:revision>
  <dcterms:created xsi:type="dcterms:W3CDTF">2010-10-08T17:59:07Z</dcterms:created>
  <dcterms:modified xsi:type="dcterms:W3CDTF">2015-04-10T13:25:21Z</dcterms:modified>
</cp:coreProperties>
</file>